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D0E5-2F4D-4D20-881F-DC4A908332E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621D9-5905-46B2-B24D-93451A01D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60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1D0E5-2F4D-4D20-881F-DC4A908332E2}" type="datetimeFigureOut">
              <a:rPr lang="ru-RU" smtClean="0"/>
              <a:t>12.03.2025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621D9-5905-46B2-B24D-93451A01D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87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7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Aft>
                <a:spcPts val="1000"/>
              </a:spcAft>
            </a:pPr>
            <a:r>
              <a:rPr kumimoji="0" lang="ru-RU" sz="2400" b="1" i="1" u="none" strike="noStrike" normalizeH="0" baseline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Основные показатели социально - экономического развития Подпорожского муниципального района</a:t>
            </a:r>
            <a:endParaRPr kumimoji="0" lang="ru-RU" sz="2400" b="1" i="0" u="none" strike="noStrike" normalizeH="0" baseline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5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i="1" smtClean="0">
                <a:ln w="1905">
                  <a:noFill/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 Подпорожского муниципального района на 2024-2026 годы утверждён решением Совета депутатов от 18.12.2026г. № 224</a:t>
            </a:r>
            <a:br>
              <a:rPr lang="ru-RU" sz="2000" b="1" i="1" smtClean="0">
                <a:ln w="1905">
                  <a:noFill/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i="1" dirty="0" smtClean="0">
              <a:ln w="1905">
                <a:noFill/>
              </a:ln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74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14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Доходы бюджета - </a:t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это поступающие в бюджет денежные средства</a:t>
            </a:r>
            <a:endParaRPr lang="ru-RU" sz="2800" b="1" i="1" u="sng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60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Деятельность Администрации Подпорожского муниципального района, влияющая на рост доходов бюджета района</a:t>
            </a:r>
            <a:endParaRPr lang="ru-RU" sz="24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34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Доходы бюджета района  </a:t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24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8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Основные налоговые доходы</a:t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28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93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Неналоговые доходы</a:t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28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52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Межбюджетные трансферты</a:t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(тыс.руб.)</a:t>
            </a:r>
            <a:endParaRPr lang="ru-RU" sz="20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2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Расходы бюджета района </a:t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sz="2000" b="1" i="1" u="sng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4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 – территориальное деление </a:t>
            </a:r>
            <a:b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«Подпорожский муниципальный район Ленинградской области»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7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Удельный вес расходов района  по источникам финансирования</a:t>
            </a:r>
            <a:endParaRPr lang="ru-RU" sz="28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расходов бюджета по разделам за 2024 год (тыс. руб.-%)</a:t>
            </a:r>
            <a:endParaRPr lang="ru-RU" sz="2000" b="1" i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8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Расходная часть бюджета в разрезе программных и непрограммных  направлений</a:t>
            </a:r>
            <a:endParaRPr lang="ru-RU" sz="2400" b="1" i="1" u="sng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531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Эффективность реализации муниципальных программ </a:t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2024 году план/факт (тыс. руб.-%)</a:t>
            </a:r>
            <a:r>
              <a:rPr lang="ru-RU" sz="24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Эффективность реализации муниципальных программ в 2024 году </a:t>
            </a:r>
            <a:r>
              <a:rPr lang="ru-RU" sz="20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план/факт (тыс. руб.-%)</a:t>
            </a:r>
            <a:endParaRPr lang="ru-RU" sz="2000" b="1" i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61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 программы 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«Организация транспортного обслуживания населения" 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5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программы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«Современное образование Подпорожского района»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8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Финансирование ключевых мероприятий в 2024 году 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</a:br>
            <a: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(за счёт всех источников, тыс. руб.) </a:t>
            </a:r>
            <a:endParaRPr lang="ru-RU" sz="2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4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 дошкольного образования</a:t>
            </a:r>
            <a:endParaRPr lang="ru-RU" sz="28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93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 общего образования</a:t>
            </a:r>
            <a:endParaRPr lang="ru-RU" sz="28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8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Развитие дополнительного образования</a:t>
            </a:r>
            <a:endParaRPr lang="ru-RU" sz="28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45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«Развитие системы отдыха, оздоровления, занятости, детей, подростков и молодежи»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0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Средняя заработная плата по отдельным категориям работников за период реализации Указа Президента РФ № 597 от 07.05.2012 года, </a:t>
            </a:r>
            <a:r>
              <a:rPr lang="ru-RU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 программы 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«Развитие молодёжной политики, физической культуры и массового спорта в Подпорожском муниципальном районе» 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37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«Развитие молодёжной политики, физической культуры и массового спорта в Подпорожском муниципальном районе» 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6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2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программы  </a:t>
            </a:r>
            <a:br>
              <a:rPr lang="ru-RU" sz="22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2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«Экономическое развитие Подпорожского муниципального района»</a:t>
            </a:r>
            <a:endParaRPr lang="ru-RU" sz="22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88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«Экономическое развитие Подпорожского 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муниципального района»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программы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«Управление муниципальными финансами и муниципальным долгом Подпорожского муниципального района» 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9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8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«Управление муниципальными финансами и муниципальным долгом</a:t>
            </a:r>
            <a:br>
              <a:rPr lang="ru-RU" sz="18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18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Подпорожского муниципального района» </a:t>
            </a:r>
            <a:br>
              <a:rPr lang="ru-RU" sz="18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18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МБТ предоставленные бюджетам поселений района в 2024 году</a:t>
            </a:r>
            <a:endParaRPr lang="ru-RU" sz="18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16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«Управление муниципальными финансами и муниципальным долгом</a:t>
            </a:r>
            <a:b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Подпорожского муниципального района» </a:t>
            </a:r>
            <a:b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МБТ предоставленные бюджетам поселений района в 2024 году</a:t>
            </a:r>
            <a:b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1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71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программы 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«Безопасность Подпорожского муниципального района»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35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программы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«Устойчивое общественное развитие Подпорожского муниципального района» 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6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программы 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«Социальная поддержка отдельных категорий граждан Подпорожского муниципального района»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0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программы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«Энергосбережение и повышение энергетической эффективности в муниципальных учреждениях»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Исполнение муниципальной  программы </a:t>
            </a:r>
            <a:b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«Управление муниципальной собственностью и земельными ресурсами</a:t>
            </a:r>
            <a:b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0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Подпорожского муниципального района» </a:t>
            </a:r>
            <a:endParaRPr lang="ru-RU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8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Непрограммные расходы Подпорожского </a:t>
            </a:r>
            <a:b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муниципального района в 2024 году</a:t>
            </a:r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1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ru-RU" sz="24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Динамика дефицита (профицита) бюджета Подпорожского муниципального района </a:t>
            </a:r>
            <a:r>
              <a:rPr lang="ru-RU" sz="18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(тыс. руб.)</a:t>
            </a:r>
            <a:endParaRPr lang="ru-RU" sz="1800" b="1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13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Муниципальный долг бюджета района</a:t>
            </a:r>
            <a:br>
              <a:rPr lang="ru-RU" sz="24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24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(тыс.</a:t>
            </a:r>
            <a:r>
              <a:rPr lang="en-US" sz="18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18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руб.)</a:t>
            </a:r>
            <a:endParaRPr lang="ru-RU" sz="18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74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Дополнительная информация</a:t>
            </a:r>
            <a:endParaRPr lang="ru-RU" sz="36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6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000" b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Комитет финансов АМО «Подпорожский муниципальный район»</a:t>
            </a:r>
            <a:endParaRPr lang="ru-RU" sz="3000" b="1" dirty="0" smtClean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0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Aft>
                <a:spcPts val="0"/>
              </a:spcAft>
            </a:pP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Что такое отчёт для граждан?</a:t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Основные понятия.</a:t>
            </a:r>
            <a:endParaRPr kumimoji="0" lang="ru-RU" sz="2800" b="1" i="0" u="none" strike="noStrike" normalizeH="0" baseline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1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65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Участие граждан в бюджетном процессе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51777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Aft>
                <a:spcPts val="1000"/>
              </a:spcAft>
            </a:pP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Этапы составления бюджетной отчётности</a:t>
            </a:r>
            <a:endParaRPr kumimoji="0" lang="ru-RU" sz="2800" b="1" i="0" u="none" strike="noStrike" normalizeH="0" baseline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95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spcAft>
                <a:spcPts val="1000"/>
              </a:spcAft>
            </a:pP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 </a:t>
            </a:r>
            <a:b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бюджетной и налоговой политики</a:t>
            </a:r>
            <a:endParaRPr kumimoji="0" lang="ru-RU" sz="2800" b="1" i="0" u="none" strike="noStrike" normalizeH="0" baseline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851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Экран (4:3)</PresentationFormat>
  <Paragraphs>44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Административно – территориальное деление  муниципального образования «Подпорожский муниципальный район Ленинградской области»</vt:lpstr>
      <vt:lpstr>Презентация PowerPoint</vt:lpstr>
      <vt:lpstr>Презентация PowerPoint</vt:lpstr>
      <vt:lpstr>Что такое отчёт для граждан? Основные понятия.</vt:lpstr>
      <vt:lpstr>Презентация PowerPoint</vt:lpstr>
      <vt:lpstr>Участие граждан в бюджетном процессе</vt:lpstr>
      <vt:lpstr>Этапы составления бюджетной отчётности</vt:lpstr>
      <vt:lpstr>Основные направления  бюджетной и налоговой политики</vt:lpstr>
      <vt:lpstr>Основные показатели социально - экономического развития Подпорожского муниципального района</vt:lpstr>
      <vt:lpstr>Бюджет Подпорожского муниципального района на 2024-2026 годы утверждён решением Совета депутатов от 18.12.2026г. № 224 </vt:lpstr>
      <vt:lpstr>Презентация PowerPoint</vt:lpstr>
      <vt:lpstr>Доходы бюджета -  это поступающие в бюджет денежные средства</vt:lpstr>
      <vt:lpstr>Деятельность Администрации Подпорожского муниципального района, влияющая на рост доходов бюджета района</vt:lpstr>
      <vt:lpstr> Доходы бюджета района   (тыс. руб.)</vt:lpstr>
      <vt:lpstr>  Основные налоговые доходы  (тыс. руб.)</vt:lpstr>
      <vt:lpstr>  Неналоговые доходы  (тыс. руб.)</vt:lpstr>
      <vt:lpstr> Межбюджетные трансферты   (тыс.руб.)</vt:lpstr>
      <vt:lpstr> Расходы бюджета района  (тыс. руб.)</vt:lpstr>
      <vt:lpstr>Удельный вес расходов района  по источникам финансирования</vt:lpstr>
      <vt:lpstr>Структура расходов бюджета по разделам за 2024 год (тыс. руб.-%)</vt:lpstr>
      <vt:lpstr> Расходная часть бюджета в разрезе программных и непрограммных  направлений</vt:lpstr>
      <vt:lpstr> Эффективность реализации муниципальных программ  в 2024 году план/факт (тыс. руб.-%) </vt:lpstr>
      <vt:lpstr>Эффективность реализации муниципальных программ в 2024 году план/факт (тыс. руб.-%)</vt:lpstr>
      <vt:lpstr>Исполнение муниципальной  программы  «Организация транспортного обслуживания населения" </vt:lpstr>
      <vt:lpstr>Исполнение муниципальной программы  «Современное образование Подпорожского района»</vt:lpstr>
      <vt:lpstr>Финансирование ключевых мероприятий в 2024 году  (за счёт всех источников, тыс. руб.) </vt:lpstr>
      <vt:lpstr>Развитие дошкольного образования</vt:lpstr>
      <vt:lpstr>Развитие общего образования</vt:lpstr>
      <vt:lpstr>Развитие дополнительного образования</vt:lpstr>
      <vt:lpstr>«Развитие системы отдыха, оздоровления, занятости, детей, подростков и молодежи»</vt:lpstr>
      <vt:lpstr>Средняя заработная плата по отдельным категориям работников за период реализации Указа Президента РФ № 597 от 07.05.2012 года, рублей </vt:lpstr>
      <vt:lpstr>Исполнение муниципальной  программы  «Развитие молодёжной политики, физической культуры и массового спорта в Подпорожском муниципальном районе» </vt:lpstr>
      <vt:lpstr>«Развитие молодёжной политики, физической культуры и массового спорта в Подпорожском муниципальном районе» </vt:lpstr>
      <vt:lpstr>Исполнение муниципальной программы   «Экономическое развитие Подпорожского муниципального района»</vt:lpstr>
      <vt:lpstr>«Экономическое развитие Подпорожского  муниципального района»</vt:lpstr>
      <vt:lpstr>Исполнение муниципальной программы «Управление муниципальными финансами и муниципальным долгом Подпорожского муниципального района» </vt:lpstr>
      <vt:lpstr>«Управление муниципальными финансами и муниципальным долгом  Подпорожского муниципального района»  МБТ предоставленные бюджетам поселений района в 2024 году</vt:lpstr>
      <vt:lpstr>«Управление муниципальными финансами и муниципальным долгом  Подпорожского муниципального района»  МБТ предоставленные бюджетам поселений района в 2024 году </vt:lpstr>
      <vt:lpstr>Исполнение муниципальной программы  «Безопасность Подпорожского муниципального района»</vt:lpstr>
      <vt:lpstr>Исполнение муниципальной программы «Устойчивое общественное развитие Подпорожского муниципального района» </vt:lpstr>
      <vt:lpstr>Исполнение муниципальной программы  «Социальная поддержка отдельных категорий граждан Подпорожского муниципального района»</vt:lpstr>
      <vt:lpstr>Исполнение муниципальной программы «Энергосбережение и повышение энергетической эффективности в муниципальных учреждениях»</vt:lpstr>
      <vt:lpstr>Исполнение муниципальной  программы  «Управление муниципальной собственностью и земельными ресурсами Подпорожского муниципального района» </vt:lpstr>
      <vt:lpstr>Непрограммные расходы Подпорожского  муниципального района в 2024 году</vt:lpstr>
      <vt:lpstr>Динамика дефицита (профицита) бюджета Подпорожского муниципального района (тыс. руб.)</vt:lpstr>
      <vt:lpstr> Муниципальный долг бюджета района  (тыс. руб.)</vt:lpstr>
      <vt:lpstr>Дополнительная информация</vt:lpstr>
      <vt:lpstr>Комитет финансов АМО «Подпорожский муниципальный район»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Акинфова</dc:creator>
  <cp:lastModifiedBy>Акинфова</cp:lastModifiedBy>
  <cp:revision>1</cp:revision>
  <dcterms:created xsi:type="dcterms:W3CDTF">2025-03-12T06:03:32Z</dcterms:created>
  <dcterms:modified xsi:type="dcterms:W3CDTF">2025-03-12T06:03:32Z</dcterms:modified>
</cp:coreProperties>
</file>